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Oct 09 2023 20:28:36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5.png" Type="http://schemas.openxmlformats.org/officeDocument/2006/relationships/image"/><Relationship Id="rId2" Target="../media/image236.png" Type="http://schemas.openxmlformats.org/officeDocument/2006/relationships/image"/><Relationship Id="rId3" Target="../media/image237.png" Type="http://schemas.openxmlformats.org/officeDocument/2006/relationships/image"/><Relationship Id="rId4" Target="../media/image238.png" Type="http://schemas.openxmlformats.org/officeDocument/2006/relationships/image"/><Relationship Id="rId5" Target="../media/image239.png" Type="http://schemas.openxmlformats.org/officeDocument/2006/relationships/image"/><Relationship Id="rId6" Target="../media/image240.png" Type="http://schemas.openxmlformats.org/officeDocument/2006/relationships/image"/><Relationship Id="rId7" Target="../media/image241.png" Type="http://schemas.openxmlformats.org/officeDocument/2006/relationships/image"/><Relationship Id="rId8" Target="../media/image242.png" Type="http://schemas.openxmlformats.org/officeDocument/2006/relationships/image"/><Relationship Id="rId9" Target="../media/image243.png" Type="http://schemas.openxmlformats.org/officeDocument/2006/relationships/image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16" Target="../media/image250.png" Type="http://schemas.openxmlformats.org/officeDocument/2006/relationships/image"/><Relationship Id="rId17" Target="../media/image251.png" Type="http://schemas.openxmlformats.org/officeDocument/2006/relationships/image"/><Relationship Id="rId18" Target="../media/image252.png" Type="http://schemas.openxmlformats.org/officeDocument/2006/relationships/image"/><Relationship Id="rId19" Target="../media/image253.png" Type="http://schemas.openxmlformats.org/officeDocument/2006/relationships/image"/><Relationship Id="rId20" Target="../media/image254.png" Type="http://schemas.openxmlformats.org/officeDocument/2006/relationships/image"/><Relationship Id="rId21" Target="../media/image255.png" Type="http://schemas.openxmlformats.org/officeDocument/2006/relationships/image"/><Relationship Id="rId22" Target="../media/image256.png" Type="http://schemas.openxmlformats.org/officeDocument/2006/relationships/image"/><Relationship Id="rId23" Target="../media/image257.png" Type="http://schemas.openxmlformats.org/officeDocument/2006/relationships/image"/><Relationship Id="rId24" Target="../media/image258.png" Type="http://schemas.openxmlformats.org/officeDocument/2006/relationships/image"/><Relationship Id="rId25" Target="../media/image259.png" Type="http://schemas.openxmlformats.org/officeDocument/2006/relationships/image"/><Relationship Id="rId26" Target="../media/image260.png" Type="http://schemas.openxmlformats.org/officeDocument/2006/relationships/image"/><Relationship Id="rId27" Target="../media/image261.png" Type="http://schemas.openxmlformats.org/officeDocument/2006/relationships/image"/><Relationship Id="rId28" Target="../media/image262.png" Type="http://schemas.openxmlformats.org/officeDocument/2006/relationships/image"/><Relationship Id="rId29" Target="../media/image263.png" Type="http://schemas.openxmlformats.org/officeDocument/2006/relationships/image"/><Relationship Id="rId30" Target="../media/image264.png" Type="http://schemas.openxmlformats.org/officeDocument/2006/relationships/image"/><Relationship Id="rId31" Target="../media/image265.png" Type="http://schemas.openxmlformats.org/officeDocument/2006/relationships/image"/><Relationship Id="rId32" Target="../media/image266.png" Type="http://schemas.openxmlformats.org/officeDocument/2006/relationships/image"/><Relationship Id="rId33" Target="../media/image267.png" Type="http://schemas.openxmlformats.org/officeDocument/2006/relationships/image"/><Relationship Id="rId34" Target="../media/image268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1.png" Type="http://schemas.openxmlformats.org/officeDocument/2006/relationships/image"/><Relationship Id="rId2" Target="../media/image27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media/image275.png" Type="http://schemas.openxmlformats.org/officeDocument/2006/relationships/image"/><Relationship Id="rId4" Target="../media/image276.png" Type="http://schemas.openxmlformats.org/officeDocument/2006/relationships/image"/><Relationship Id="rId5" Target="../media/image277.png" Type="http://schemas.openxmlformats.org/officeDocument/2006/relationships/image"/><Relationship Id="rId6" Target="../media/image278.png" Type="http://schemas.openxmlformats.org/officeDocument/2006/relationships/image"/><Relationship Id="rId7" Target="../media/image27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0.png" Type="http://schemas.openxmlformats.org/officeDocument/2006/relationships/image"/><Relationship Id="rId2" Target="../media/image281.png" Type="http://schemas.openxmlformats.org/officeDocument/2006/relationships/image"/><Relationship Id="rId3" Target="../media/image282.png" Type="http://schemas.openxmlformats.org/officeDocument/2006/relationships/image"/><Relationship Id="rId4" Target="../media/image283.png" Type="http://schemas.openxmlformats.org/officeDocument/2006/relationships/image"/><Relationship Id="rId5" Target="../media/image284.png" Type="http://schemas.openxmlformats.org/officeDocument/2006/relationships/image"/><Relationship Id="rId6" Target="../media/image285.png" Type="http://schemas.openxmlformats.org/officeDocument/2006/relationships/image"/><Relationship Id="rId7" Target="../media/image286.png" Type="http://schemas.openxmlformats.org/officeDocument/2006/relationships/image"/><Relationship Id="rId8" Target="../media/image287.png" Type="http://schemas.openxmlformats.org/officeDocument/2006/relationships/image"/><Relationship Id="rId9" Target="../media/image288.png" Type="http://schemas.openxmlformats.org/officeDocument/2006/relationships/image"/><Relationship Id="rId10" Target="../media/image289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0" Target="../media/image299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0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pn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306.png" Type="http://schemas.openxmlformats.org/officeDocument/2006/relationships/image"/><Relationship Id="rId8" Target="../media/image307.png" Type="http://schemas.openxmlformats.org/officeDocument/2006/relationships/image"/><Relationship Id="rId9" Target="../media/image308.png" Type="http://schemas.openxmlformats.org/officeDocument/2006/relationships/image"/><Relationship Id="rId10" Target="../media/image309.png" Type="http://schemas.openxmlformats.org/officeDocument/2006/relationships/image"/><Relationship Id="rId11" Target="../media/image310.png" Type="http://schemas.openxmlformats.org/officeDocument/2006/relationships/image"/><Relationship Id="rId12" Target="../media/image311.png" Type="http://schemas.openxmlformats.org/officeDocument/2006/relationships/image"/><Relationship Id="rId13" Target="../media/image312.png" Type="http://schemas.openxmlformats.org/officeDocument/2006/relationships/image"/><Relationship Id="rId14" Target="../media/image313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6.png" Type="http://schemas.openxmlformats.org/officeDocument/2006/relationships/image"/><Relationship Id="rId2" Target="../media/image317.png" Type="http://schemas.openxmlformats.org/officeDocument/2006/relationships/image"/><Relationship Id="rId3" Target="../media/image318.png" Type="http://schemas.openxmlformats.org/officeDocument/2006/relationships/image"/><Relationship Id="rId4" Target="../media/image319.png" Type="http://schemas.openxmlformats.org/officeDocument/2006/relationships/image"/><Relationship Id="rId5" Target="../media/image320.png" Type="http://schemas.openxmlformats.org/officeDocument/2006/relationships/image"/><Relationship Id="rId6" Target="../media/image321.png" Type="http://schemas.openxmlformats.org/officeDocument/2006/relationships/image"/><Relationship Id="rId7" Target="../media/image322.png" Type="http://schemas.openxmlformats.org/officeDocument/2006/relationships/image"/><Relationship Id="rId8" Target="../media/image323.png" Type="http://schemas.openxmlformats.org/officeDocument/2006/relationships/image"/><Relationship Id="rId9" Target="../media/image324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5.png" Type="http://schemas.openxmlformats.org/officeDocument/2006/relationships/image"/><Relationship Id="rId2" Target="../media/image326.png" Type="http://schemas.openxmlformats.org/officeDocument/2006/relationships/image"/><Relationship Id="rId3" Target="../media/image327.png" Type="http://schemas.openxmlformats.org/officeDocument/2006/relationships/image"/><Relationship Id="rId4" Target="../media/image328.png" Type="http://schemas.openxmlformats.org/officeDocument/2006/relationships/image"/><Relationship Id="rId5" Target="../media/image329.png" Type="http://schemas.openxmlformats.org/officeDocument/2006/relationships/image"/><Relationship Id="rId6" Target="../media/image330.png" Type="http://schemas.openxmlformats.org/officeDocument/2006/relationships/image"/><Relationship Id="rId7" Target="../media/image331.png" Type="http://schemas.openxmlformats.org/officeDocument/2006/relationships/image"/><Relationship Id="rId8" Target="../media/image332.png" Type="http://schemas.openxmlformats.org/officeDocument/2006/relationships/image"/><Relationship Id="rId9" Target="../media/image333.png" Type="http://schemas.openxmlformats.org/officeDocument/2006/relationships/image"/><Relationship Id="rId10" Target="../media/image33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5.png" Type="http://schemas.openxmlformats.org/officeDocument/2006/relationships/image"/><Relationship Id="rId2" Target="../media/image336.png" Type="http://schemas.openxmlformats.org/officeDocument/2006/relationships/image"/><Relationship Id="rId3" Target="../media/image337.png" Type="http://schemas.openxmlformats.org/officeDocument/2006/relationships/image"/><Relationship Id="rId4" Target="../media/image338.png" Type="http://schemas.openxmlformats.org/officeDocument/2006/relationships/image"/><Relationship Id="rId5" Target="../media/image339.png" Type="http://schemas.openxmlformats.org/officeDocument/2006/relationships/image"/><Relationship Id="rId6" Target="../media/image340.png" Type="http://schemas.openxmlformats.org/officeDocument/2006/relationships/image"/><Relationship Id="rId7" Target="../media/image341.png" Type="http://schemas.openxmlformats.org/officeDocument/2006/relationships/image"/><Relationship Id="rId8" Target="../media/image342.png" Type="http://schemas.openxmlformats.org/officeDocument/2006/relationships/image"/><Relationship Id="rId9" Target="../media/image343.png" Type="http://schemas.openxmlformats.org/officeDocument/2006/relationships/image"/><Relationship Id="rId10" Target="../media/image344.png" Type="http://schemas.openxmlformats.org/officeDocument/2006/relationships/image"/><Relationship Id="rId11" Target="../media/image345.png" Type="http://schemas.openxmlformats.org/officeDocument/2006/relationships/image"/><Relationship Id="rId12" Target="../media/image346.png" Type="http://schemas.openxmlformats.org/officeDocument/2006/relationships/image"/><Relationship Id="rId13" Target="../media/image347.png" Type="http://schemas.openxmlformats.org/officeDocument/2006/relationships/image"/><Relationship Id="rId14" Target="../media/image348.png" Type="http://schemas.openxmlformats.org/officeDocument/2006/relationships/image"/><Relationship Id="rId15" Target="../media/image349.png" Type="http://schemas.openxmlformats.org/officeDocument/2006/relationships/image"/><Relationship Id="rId16" Target="../media/image350.png" Type="http://schemas.openxmlformats.org/officeDocument/2006/relationships/image"/><Relationship Id="rId17" Target="../media/image351.png" Type="http://schemas.openxmlformats.org/officeDocument/2006/relationships/image"/><Relationship Id="rId18" Target="../media/image352.png" Type="http://schemas.openxmlformats.org/officeDocument/2006/relationships/image"/><Relationship Id="rId19" Target="../media/image353.png" Type="http://schemas.openxmlformats.org/officeDocument/2006/relationships/image"/><Relationship Id="rId20" Target="../media/image354.png" Type="http://schemas.openxmlformats.org/officeDocument/2006/relationships/image"/><Relationship Id="rId21" Target="../media/image355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0.png" Type="http://schemas.openxmlformats.org/officeDocument/2006/relationships/image"/><Relationship Id="rId2" Target="../media/image371.png" Type="http://schemas.openxmlformats.org/officeDocument/2006/relationships/image"/><Relationship Id="rId3" Target="../media/image372.png" Type="http://schemas.openxmlformats.org/officeDocument/2006/relationships/image"/><Relationship Id="rId4" Target="../media/image373.png" Type="http://schemas.openxmlformats.org/officeDocument/2006/relationships/image"/><Relationship Id="rId5" Target="../media/image374.png" Type="http://schemas.openxmlformats.org/officeDocument/2006/relationships/image"/><Relationship Id="rId6" Target="../media/image375.png" Type="http://schemas.openxmlformats.org/officeDocument/2006/relationships/image"/><Relationship Id="rId7" Target="../media/image376.png" Type="http://schemas.openxmlformats.org/officeDocument/2006/relationships/image"/><Relationship Id="rId8" Target="../media/image377.png" Type="http://schemas.openxmlformats.org/officeDocument/2006/relationships/image"/><Relationship Id="rId9" Target="../media/image378.png" Type="http://schemas.openxmlformats.org/officeDocument/2006/relationships/image"/><Relationship Id="rId10" Target="../media/image379.png" Type="http://schemas.openxmlformats.org/officeDocument/2006/relationships/image"/><Relationship Id="rId11" Target="../media/image380.png" Type="http://schemas.openxmlformats.org/officeDocument/2006/relationships/image"/><Relationship Id="rId12" Target="../media/image381.png" Type="http://schemas.openxmlformats.org/officeDocument/2006/relationships/image"/><Relationship Id="rId13" Target="../media/image382.png" Type="http://schemas.openxmlformats.org/officeDocument/2006/relationships/image"/><Relationship Id="rId14" Target="../media/image383.png" Type="http://schemas.openxmlformats.org/officeDocument/2006/relationships/image"/><Relationship Id="rId15" Target="../media/image384.png" Type="http://schemas.openxmlformats.org/officeDocument/2006/relationships/image"/><Relationship Id="rId16" Target="../media/image385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6.png" Type="http://schemas.openxmlformats.org/officeDocument/2006/relationships/image"/><Relationship Id="rId2" Target="../media/image387.png" Type="http://schemas.openxmlformats.org/officeDocument/2006/relationships/image"/><Relationship Id="rId3" Target="../media/image388.png" Type="http://schemas.openxmlformats.org/officeDocument/2006/relationships/image"/><Relationship Id="rId4" Target="../media/image389.png" Type="http://schemas.openxmlformats.org/officeDocument/2006/relationships/image"/><Relationship Id="rId5" Target="../media/image390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1.png" Type="http://schemas.openxmlformats.org/officeDocument/2006/relationships/image"/><Relationship Id="rId2" Target="../media/image392.png" Type="http://schemas.openxmlformats.org/officeDocument/2006/relationships/image"/><Relationship Id="rId3" Target="../media/image393.png" Type="http://schemas.openxmlformats.org/officeDocument/2006/relationships/image"/><Relationship Id="rId4" Target="../media/image394.png" Type="http://schemas.openxmlformats.org/officeDocument/2006/relationships/image"/><Relationship Id="rId5" Target="../media/image395.png" Type="http://schemas.openxmlformats.org/officeDocument/2006/relationships/image"/><Relationship Id="rId6" Target="../media/image396.png" Type="http://schemas.openxmlformats.org/officeDocument/2006/relationships/image"/><Relationship Id="rId7" Target="../media/image397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398.png" Type="http://schemas.openxmlformats.org/officeDocument/2006/relationships/image"/><Relationship Id="rId2" Target="../media/image399.png" Type="http://schemas.openxmlformats.org/officeDocument/2006/relationships/image"/><Relationship Id="rId3" Target="../media/image400.png" Type="http://schemas.openxmlformats.org/officeDocument/2006/relationships/image"/><Relationship Id="rId4" Target="../media/image401.png" Type="http://schemas.openxmlformats.org/officeDocument/2006/relationships/image"/><Relationship Id="rId5" Target="../media/image402.png" Type="http://schemas.openxmlformats.org/officeDocument/2006/relationships/image"/><Relationship Id="rId6" Target="../media/image403.png" Type="http://schemas.openxmlformats.org/officeDocument/2006/relationships/image"/><Relationship Id="rId7" Target="../media/image404.png" Type="http://schemas.openxmlformats.org/officeDocument/2006/relationships/image"/><Relationship Id="rId8" Target="../media/image405.png" Type="http://schemas.openxmlformats.org/officeDocument/2006/relationships/image"/><Relationship Id="rId9" Target="../media/image406.png" Type="http://schemas.openxmlformats.org/officeDocument/2006/relationships/image"/><Relationship Id="rId10" Target="../media/image407.png" Type="http://schemas.openxmlformats.org/officeDocument/2006/relationships/image"/><Relationship Id="rId11" Target="../media/image408.png" Type="http://schemas.openxmlformats.org/officeDocument/2006/relationships/image"/><Relationship Id="rId12" Target="../media/image409.png" Type="http://schemas.openxmlformats.org/officeDocument/2006/relationships/image"/><Relationship Id="rId13" Target="../media/image410.png" Type="http://schemas.openxmlformats.org/officeDocument/2006/relationships/image"/><Relationship Id="rId14" Target="../media/image411.png" Type="http://schemas.openxmlformats.org/officeDocument/2006/relationships/image"/><Relationship Id="rId15" Target="../media/image412.png" Type="http://schemas.openxmlformats.org/officeDocument/2006/relationships/image"/><Relationship Id="rId16" Target="../media/image413.png" Type="http://schemas.openxmlformats.org/officeDocument/2006/relationships/image"/><Relationship Id="rId17" Target="../media/image414.png" Type="http://schemas.openxmlformats.org/officeDocument/2006/relationships/image"/><Relationship Id="rId18" Target="../media/image415.png" Type="http://schemas.openxmlformats.org/officeDocument/2006/relationships/image"/><Relationship Id="rId19" Target="../media/image416.png" Type="http://schemas.openxmlformats.org/officeDocument/2006/relationships/image"/><Relationship Id="rId20" Target="../media/image417.png" Type="http://schemas.openxmlformats.org/officeDocument/2006/relationships/image"/><Relationship Id="rId21" Target="../media/image418.png" Type="http://schemas.openxmlformats.org/officeDocument/2006/relationships/image"/><Relationship Id="rId22" Target="../media/image419.png" Type="http://schemas.openxmlformats.org/officeDocument/2006/relationships/image"/><Relationship Id="rId23" Target="../media/image420.png" Type="http://schemas.openxmlformats.org/officeDocument/2006/relationships/image"/><Relationship Id="rId24" Target="../media/image421.png" Type="http://schemas.openxmlformats.org/officeDocument/2006/relationships/image"/><Relationship Id="rId25" Target="../media/image422.png" Type="http://schemas.openxmlformats.org/officeDocument/2006/relationships/image"/><Relationship Id="rId26" Target="../media/image423.png" Type="http://schemas.openxmlformats.org/officeDocument/2006/relationships/image"/><Relationship Id="rId27" Target="../media/image424.png" Type="http://schemas.openxmlformats.org/officeDocument/2006/relationships/image"/><Relationship Id="rId28" Target="../media/image425.png" Type="http://schemas.openxmlformats.org/officeDocument/2006/relationships/image"/><Relationship Id="rId29" Target="../media/image426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slideLayouts/slideLayout1.xml" Type="http://schemas.openxmlformats.org/officeDocument/2006/relationships/slideLayout"/><Relationship Id="rId20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199.png" Type="http://schemas.openxmlformats.org/officeDocument/2006/relationships/image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02.png" Type="http://schemas.openxmlformats.org/officeDocument/2006/relationships/image"/><Relationship Id="rId5" Target="../media/image203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19" Target="../media/image217.png" Type="http://schemas.openxmlformats.org/officeDocument/2006/relationships/image"/><Relationship Id="rId20" Target="../media/image218.png" Type="http://schemas.openxmlformats.org/officeDocument/2006/relationships/image"/><Relationship Id="rId21" Target="../media/image219.png" Type="http://schemas.openxmlformats.org/officeDocument/2006/relationships/image"/><Relationship Id="rId22" Target="../media/image220.png" Type="http://schemas.openxmlformats.org/officeDocument/2006/relationships/image"/><Relationship Id="rId23" Target="../media/image221.png" Type="http://schemas.openxmlformats.org/officeDocument/2006/relationships/image"/><Relationship Id="rId24" Target="../media/image222.png" Type="http://schemas.openxmlformats.org/officeDocument/2006/relationships/image"/><Relationship Id="rId25" Target="../media/image223.png" Type="http://schemas.openxmlformats.org/officeDocument/2006/relationships/image"/><Relationship Id="rId26" Target="../media/image224.png" Type="http://schemas.openxmlformats.org/officeDocument/2006/relationships/image"/><Relationship Id="rId27" Target="../media/image225.png" Type="http://schemas.openxmlformats.org/officeDocument/2006/relationships/image"/><Relationship Id="rId28" Target="../media/image226.png" Type="http://schemas.openxmlformats.org/officeDocument/2006/relationships/image"/><Relationship Id="rId29" Target="../media/image227.png" Type="http://schemas.openxmlformats.org/officeDocument/2006/relationships/image"/><Relationship Id="rId30" Target="../media/image228.png" Type="http://schemas.openxmlformats.org/officeDocument/2006/relationships/image"/><Relationship Id="rId31" Target="../media/image229.png" Type="http://schemas.openxmlformats.org/officeDocument/2006/relationships/image"/><Relationship Id="rId32" Target="../media/image230.png" Type="http://schemas.openxmlformats.org/officeDocument/2006/relationships/image"/><Relationship Id="rId33" Target="../media/image231.png" Type="http://schemas.openxmlformats.org/officeDocument/2006/relationships/image"/><Relationship Id="rId34" Target="../media/image232.png" Type="http://schemas.openxmlformats.org/officeDocument/2006/relationships/image"/><Relationship Id="rId35" Target="../media/image233.png" Type="http://schemas.openxmlformats.org/officeDocument/2006/relationships/image"/><Relationship Id="rId36" Target="../media/image23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p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endpoint-gateway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87073fb-ba5b-9407-d2ac-938308d890e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virtual-server-group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nstan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vmware.directorsi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vd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57254b0-a9a0-11ea-9ff6-17a22eb543c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fd1e0240-dd95-11eb-b4a0-db1c9221b8a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vpn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f329950-0a3e-11e8-922e-f1366c6e1c83-vrop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7045626d-55e3-4418-be11-683a26dbc1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b7bf22-b443-47db-b3db-066ba2988f4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d3a5a53-eb60-4f3c-8fd1-17f88585b6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1c53b72-918f-4869-b834-2d99eb28422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2ad019f3-0fd6-4c25-966d-f3952481a8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5d307850-0404-11eb-8c8b-c7d7505f656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39ba9d4c-b1c5-4cc3-a163-38b580121e0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2fbfff4-12c7-ccd0-80e6-603e8607468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43834340-4a6d-11ed-97d2-959039ad2a2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abd259f0-9990-11e8-acc8-b9f54a8f166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2023-10-09T20:28:41.671Z</dcterms:created>
  <dcterms:modified xsi:type="dcterms:W3CDTF">2023-10-09T20:28:41.671Z</dcterms:modified>
</cp:coreProperties>
</file>